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361" r:id="rId2"/>
    <p:sldId id="373" r:id="rId3"/>
    <p:sldId id="2134805741" r:id="rId4"/>
    <p:sldId id="2134805735" r:id="rId5"/>
    <p:sldId id="2134805736" r:id="rId6"/>
    <p:sldId id="2134805738" r:id="rId7"/>
    <p:sldId id="2134805739" r:id="rId8"/>
    <p:sldId id="2758" r:id="rId9"/>
    <p:sldId id="2134805742" r:id="rId10"/>
    <p:sldId id="2134805745" r:id="rId11"/>
    <p:sldId id="2134805744" r:id="rId12"/>
    <p:sldId id="2134805743" r:id="rId13"/>
    <p:sldId id="370" r:id="rId14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36"/>
            <p14:sldId id="2134805738"/>
            <p14:sldId id="2134805739"/>
            <p14:sldId id="2758"/>
            <p14:sldId id="2134805742"/>
            <p14:sldId id="2134805745"/>
            <p14:sldId id="2134805744"/>
            <p14:sldId id="2134805743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6005" autoAdjust="0"/>
  </p:normalViewPr>
  <p:slideViewPr>
    <p:cSldViewPr snapToGrid="0" snapToObjects="1">
      <p:cViewPr varScale="1">
        <p:scale>
          <a:sx n="80" d="100"/>
          <a:sy n="80" d="100"/>
        </p:scale>
        <p:origin x="25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628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449-D857-0A39-1BAD-CC39D46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B919-A763-3F78-5B78-FC2C35B4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07031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BC9E-541D-61F8-FFD8-D11ADF0D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C22FC-0E17-63D4-D6F8-671301D4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2025 Generative AI Forecast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5CA6-E319-92F1-E97F-8D8E1F35A2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A2D7-2151-C5C3-58C1-2AD45225C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Listen to Sam Altman’s January speech on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56C60-B778-E3FC-8CAE-A5A66C6764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Giving the LLM additional permissions to act autonomously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3DAC-7BFE-2EB5-7C78-A26273D2B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Developers will show themselves by their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BC663-54AC-21D0-CF75-DEF66D708A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Multi-source notebook LLMs (Google Notebook LM)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DC437-B5C5-E666-DFEC-B37148355B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Reread</a:t>
            </a:r>
            <a:br>
              <a:rPr lang="en-US" dirty="0"/>
            </a:br>
            <a:r>
              <a:rPr lang="en-US" dirty="0"/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16256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A29F0-5AC6-2F68-45BD-6FE613A8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6DE009-3169-66D0-E3AF-01EC0453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Own Future of Software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C6B9-4B93-DE08-2445-6126A778B0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(likely) always have a human-in-the-middle somewhere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28B79-9B78-C055-B5CE-D8444C350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Directing code generation rather than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EE91C-9917-395B-8BD2-0875FFC56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Instruct the AI to teach YOU how to do the work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48E32-D46D-02B4-CF43-4430C8A23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Master GitHub API and use VS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96706-9E95-D772-2DA0-018026F6E4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Always know your auth context with LLMs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D325-8D92-CC46-1A3A-BD16CAED41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Stay grounded in Responsible AI principles</a:t>
            </a:r>
          </a:p>
        </p:txBody>
      </p:sp>
    </p:spTree>
    <p:extLst>
      <p:ext uri="{BB962C8B-B14F-4D97-AF65-F5344CB8AC3E}">
        <p14:creationId xmlns:p14="http://schemas.microsoft.com/office/powerpoint/2010/main" val="14774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 err="1">
                <a:solidFill>
                  <a:srgbClr val="0070C0"/>
                </a:solidFill>
              </a:rPr>
              <a:t>timw.info</a:t>
            </a:r>
            <a:r>
              <a:rPr lang="en-US" dirty="0">
                <a:solidFill>
                  <a:srgbClr val="0070C0"/>
                </a:solidFill>
              </a:rPr>
              <a:t>/copilot-dev</a:t>
            </a:r>
          </a:p>
          <a:p>
            <a:r>
              <a:rPr lang="en-US" dirty="0"/>
              <a:t>Web: </a:t>
            </a:r>
            <a:r>
              <a:rPr lang="en-US" dirty="0" err="1">
                <a:solidFill>
                  <a:srgbClr val="0070C0"/>
                </a:solidFill>
              </a:rPr>
              <a:t>techtrainertim.com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6155436" y="4322254"/>
            <a:ext cx="10875264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(8 min) – Segment 2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(8 min) – Segment 3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(8 min) – Segment 4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64DE9-3267-9750-DD50-8B29765E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91" y="1828800"/>
            <a:ext cx="10126818" cy="78923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6147464" y="3651618"/>
            <a:ext cx="1463950" cy="508258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B859E-4280-874C-31C9-AD86899F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17" y="1962647"/>
            <a:ext cx="14941166" cy="7913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11762451" y="4156710"/>
            <a:ext cx="2682211" cy="986790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7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learning.oreilly.com</a:t>
            </a: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D77C33-01C9-D51B-FD6A-282FAB2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466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ED323F-5951-53F1-4155-D7CABBE5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060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444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Native Mobile Apps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D246F0-EC90-4ED5-9852-970AFB77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581" y="1877807"/>
            <a:ext cx="3780474" cy="816633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1FC23B-81AA-1862-944F-20BC6D7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35" y="1877807"/>
            <a:ext cx="3780474" cy="816633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653363-914B-A929-96FC-E5442A9E6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89" y="1877807"/>
            <a:ext cx="3780474" cy="81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1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31597</TotalTime>
  <Words>212</Words>
  <Application>Microsoft Macintosh PowerPoint</Application>
  <PresentationFormat>Custom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</vt:lpstr>
      <vt:lpstr>Session Recording</vt:lpstr>
      <vt:lpstr>learning.oreilly.com</vt:lpstr>
      <vt:lpstr>O'Reilly Native Mobile Apps</vt:lpstr>
      <vt:lpstr>Let’s Get to Work!</vt:lpstr>
      <vt:lpstr>Keeping an LLM on task be like…</vt:lpstr>
      <vt:lpstr>Wrap-up</vt:lpstr>
      <vt:lpstr>Tim’s 2025 Generative AI Forecast</vt:lpstr>
      <vt:lpstr>Tim’s Own Future of Software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1240</cp:revision>
  <cp:lastPrinted>2021-01-14T21:20:43Z</cp:lastPrinted>
  <dcterms:created xsi:type="dcterms:W3CDTF">2020-12-18T20:24:02Z</dcterms:created>
  <dcterms:modified xsi:type="dcterms:W3CDTF">2025-01-28T13:03:54Z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